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8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2C9C-838C-4566-BFFB-1806B1542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4B383-640E-4F05-BDF2-FDFD0D221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2C1FE-8A13-4A9E-913C-7C6B693DF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5DC7D-93A9-4848-972D-76690028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793B9-E84C-41E1-B050-A919D90C7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99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0109A-72F2-4107-BF44-990ADF776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F4A5E1-E0DC-4D01-AA3C-08F4F7A77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506F0-3061-4D9E-8306-9B5770EE8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A34C9-E66D-4064-9CCD-FA6D4BCAE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08431-ECF3-48D2-A805-B0CA7383B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4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D132EF-9E1C-46E9-B7BC-EBE6A01EF2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90223-532C-4A2E-9565-9F560A6CC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BD3EA-155A-43B7-9613-34EE9133A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B3D82-F48D-4202-A426-FB8BCE941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AB1ED-24D5-4BB7-9A45-1DBD46138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2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F96B-153E-4DCD-BFD4-0C8AF9637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036A1-E682-47A3-8D0A-513EF9A94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74480-0127-4691-9486-FC932B839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91747-BE0D-4120-8D28-C625ED4C0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8CE41-6798-4753-9C5D-1B98782E3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9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77D5B-611D-425F-A886-30872F25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3CF58-65CB-418E-8D23-B6DA28C6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54B32-1088-483D-94F5-379EC899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1A9BE-D93B-4793-97DB-D609E4FA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FA1AF-01D1-4310-8D27-F7DA85A0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BEF9A-CA66-4BD9-B983-65C63E76C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6AB6E-E51E-4E1D-9805-7782B11BC7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BAB47-A8BA-4504-9477-99FE9E057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ED224-2675-4B24-9197-8181D61CE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04CE1-4C5D-42C7-9629-C04DCA5C4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34F2DF-7312-4D6A-A226-21F440A14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20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C058E-F81A-46D4-A9A0-E1A546E7A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6C43A-1283-40FB-A19C-606E4C08D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FFC1C-4328-43E9-B106-7495D1DF4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7E61CF-F89B-4460-AAD9-8E4781EEDD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220731-1A52-42A1-A494-237059B17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BE051-D843-4338-8F09-C361E883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042FA-9F13-411B-8742-FEA982108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513FE9-5FCC-4366-BE2E-ADEA5D27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4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D6F4D-5389-47EF-8F26-DA72788D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FCDC6-11F6-445D-92C2-47874A329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47D15-3A0B-409D-8F59-A7BC9E9C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8642C0-CCED-413B-BB12-3DECD1AAE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0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97AA6A-F0A4-46D9-AC44-E2F0370B2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04315C-493E-4BC5-9A04-DE85601D8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A4900-B4C3-4FB5-B020-DCC249DB6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178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6662E-B9FC-43E3-9AD1-FAC51A854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F37D-B27F-473A-A00B-3DE689B84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410A4-6947-44D3-8F40-32E83A0CA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05FBF-0D90-4773-A774-7CBE409C4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BE0CB-D80F-4B40-9AEB-23DE1D1A5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24230-B227-4246-B26F-67DDE0E8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43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D9DB-1D61-48F9-A696-46C7B0AC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B1A36B-A53C-47E2-83CF-0AD5D8D979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29C8F2-EE96-410F-B76B-2CD88D9F2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12BDD-78F1-4B01-AD00-C6B9F603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11DB23-7510-46EF-807C-AFAC4446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DEAE7-8323-4ACE-A9E9-C2E9A31DD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5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5D9DA2-BFC7-43E7-BF9E-D258F0EC7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97022-D4A4-46B9-9E16-0F14A093C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00E7C-0E71-4081-B0CE-DC3B9FA85F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9EFD9-B5F1-4536-9D66-336215D9A9FA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ABEB6-AA45-4777-BD9D-194E29998A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89DBA-427F-4C1D-8657-F9A8A7508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FC9B-FE77-4EBD-B1DB-736F6B323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67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AE391-6316-4001-9FC7-7E9E1EC34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Social media app using cloud platform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7FBFD-44E5-4699-A8AE-103BE654A4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Pravin</a:t>
            </a:r>
          </a:p>
        </p:txBody>
      </p:sp>
    </p:spTree>
    <p:extLst>
      <p:ext uri="{BB962C8B-B14F-4D97-AF65-F5344CB8AC3E}">
        <p14:creationId xmlns:p14="http://schemas.microsoft.com/office/powerpoint/2010/main" val="3272978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EB1A-6290-46D8-A08E-069282FE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EF744D-9BD6-4E87-90AD-907D02F2CA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3795" y="1825625"/>
            <a:ext cx="61444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4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680A-DEBA-48DF-84F5-7F05E812A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71D7EA-9ECD-439B-8CB6-681657E1AB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3222" y="1825625"/>
            <a:ext cx="632555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18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67F0-D8CD-4BC3-A315-5ADC16137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06C35F-B5A3-4031-9814-7E253703A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6102" y="1825625"/>
            <a:ext cx="61997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314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A1734-FB4B-45EE-B0B1-ED2D9E621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87B203-DD9F-4B27-9EF3-AFA0B7866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7599" y="1825625"/>
            <a:ext cx="61568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41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79904-CD4F-4F4D-92E1-8798D7468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D0823D-44BF-4532-8338-BB2801BEA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3633" y="1825625"/>
            <a:ext cx="612473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01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F43F8-122C-4D9E-89FD-F1266F2C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EE6BCC-B421-41DF-B304-C070ED3B8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0513" y="1825625"/>
            <a:ext cx="61909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65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E0F1D-EC8B-4006-BC39-E15EAB2DA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A54EBD-D756-4351-9FAC-998A30A4B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7403" y="1825625"/>
            <a:ext cx="61771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471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1A38-B7DB-4BA5-B0B4-A32915422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BBB5B7-7514-48D9-B297-DDCAAF4D0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0340" y="1825625"/>
            <a:ext cx="72313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959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D2CEB-7A0E-4E00-A40E-B41CC89D7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B5C275-F1A1-49E9-BBB3-0CED2B9F1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256" y="1825625"/>
            <a:ext cx="75034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73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FC74E-FF31-438C-B52E-AA45445B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7F8E58-866B-418F-96C9-2E840CCCF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7813" y="1825625"/>
            <a:ext cx="73563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5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48AF-F6E8-4E4D-91FE-BFE2D7BAC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69DDFF-8EE2-470D-A12C-E6F1D5E0D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975" y="1825625"/>
            <a:ext cx="65300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879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B512-3E8D-423F-BB1E-1079A784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App on Azure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2FC877-A750-40CD-8B8B-319BE90586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0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F201-FECA-43DB-A408-946A15457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App on Azure with Azure DevOps (CI-CD)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45E88B-BF0F-4602-9B9C-CEB32969F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0852" y="1825625"/>
            <a:ext cx="87102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81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0E345-C59E-4B7A-8914-4AD484FAB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7672E2-24BF-4A64-BCA4-1A9FAD703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0314" y="1825625"/>
            <a:ext cx="93313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5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281F3-06F8-44A7-9984-9225840B2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A5D0FB-A8CC-4EE3-9D57-E50860F3D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011" y="1825625"/>
            <a:ext cx="64779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1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99256-BC99-4271-9050-FAD5C234A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B82A8F-4A08-42F3-9033-59210B84B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2653" y="1825625"/>
            <a:ext cx="636669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0CE2-BF41-4158-B93A-B407E8939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2F6072-6D8E-43ED-9C75-7BA9AAEBF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6679" y="1825625"/>
            <a:ext cx="65386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51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8A75-E9AE-4C39-84B8-EFFFB2F65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14B47D-E17B-49E0-93E6-2B1E9DDB8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7189" y="1825625"/>
            <a:ext cx="62776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43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EB1A-6290-46D8-A08E-069282FE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7263AE-598A-4D1B-A17E-00BFB4E6C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0731" y="1825625"/>
            <a:ext cx="62705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1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EB1A-6290-46D8-A08E-069282FE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D7AF8F-CD3A-418F-85F5-6C8F6E936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2375" y="1825625"/>
            <a:ext cx="61672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84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EB1A-6290-46D8-A08E-069282FEF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Xyz.com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FA64FE-E59F-4BCE-8028-B62700604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1143" y="1825625"/>
            <a:ext cx="628971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58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79</Words>
  <Application>Microsoft Office PowerPoint</Application>
  <PresentationFormat>Widescreen</PresentationFormat>
  <Paragraphs>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Social media app using cloud platform</vt:lpstr>
      <vt:lpstr>Xyz.com</vt:lpstr>
      <vt:lpstr>Xyz.com</vt:lpstr>
      <vt:lpstr>Xyz.com</vt:lpstr>
      <vt:lpstr>Xyz.com</vt:lpstr>
      <vt:lpstr>Xyz.com</vt:lpstr>
      <vt:lpstr>Xyz.com</vt:lpstr>
      <vt:lpstr>Xyz.com</vt:lpstr>
      <vt:lpstr>Xyz.com</vt:lpstr>
      <vt:lpstr>Xyz.com</vt:lpstr>
      <vt:lpstr>Xyz.com</vt:lpstr>
      <vt:lpstr>Xyz.com</vt:lpstr>
      <vt:lpstr>Xyz.com </vt:lpstr>
      <vt:lpstr>Xyz.com</vt:lpstr>
      <vt:lpstr>Xyz.com</vt:lpstr>
      <vt:lpstr>Xyz.com</vt:lpstr>
      <vt:lpstr>Xyz.com</vt:lpstr>
      <vt:lpstr>Xyz.com</vt:lpstr>
      <vt:lpstr>Xyz.com</vt:lpstr>
      <vt:lpstr>Social Media App on Azure</vt:lpstr>
      <vt:lpstr>Social Media App on Azure with Azure DevOps (CI-CD)</vt:lpstr>
      <vt:lpstr>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app using cloud</dc:title>
  <dc:creator>Pravinkumar Menghani</dc:creator>
  <cp:lastModifiedBy>Pravinkumar Menghani</cp:lastModifiedBy>
  <cp:revision>27</cp:revision>
  <dcterms:created xsi:type="dcterms:W3CDTF">2020-08-01T06:20:28Z</dcterms:created>
  <dcterms:modified xsi:type="dcterms:W3CDTF">2020-08-31T06:50:23Z</dcterms:modified>
</cp:coreProperties>
</file>

<file path=docProps/thumbnail.jpeg>
</file>